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0D8275-B21E-44E2-AEC9-FDE70C6C9EC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755B166-D04C-458B-8B97-CB29C621B57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3FA595-8E73-4816-9A73-475084A5E0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3D8FBE-8C4D-4CFC-A494-44323EEA8FB6}" type="datetimeFigureOut">
              <a:rPr lang="en-US" smtClean="0"/>
              <a:t>11/19/2018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3A5AEDD-E352-4B9F-9A6A-FFC82D1CBB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667C48-DD18-48B0-A0B5-44F567E5FB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B1C2DF-4A8C-476F-BBE6-5F9EA945B8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93087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D397F5-82E6-4B7D-8429-9A8B033D64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F8ECA69-BC0D-4DEA-8814-BA0FB3219E9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C3B0CE1-9294-4935-ABAD-26AD5FF84C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3D8FBE-8C4D-4CFC-A494-44323EEA8FB6}" type="datetimeFigureOut">
              <a:rPr lang="en-US" smtClean="0"/>
              <a:t>11/19/2018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E9EE2AC-947C-4A25-BDEE-79DC95E00D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B17C87-5B3C-4804-A720-0817E0BC1F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B1C2DF-4A8C-476F-BBE6-5F9EA945B8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53203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C9B09E0-C1BC-45F2-BA5C-2E044F6FD90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2D9DE17-4469-47E8-B577-C05FAAC70E9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F1015D-1918-4AF5-9A48-4C6EE0AD2E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3D8FBE-8C4D-4CFC-A494-44323EEA8FB6}" type="datetimeFigureOut">
              <a:rPr lang="en-US" smtClean="0"/>
              <a:t>11/19/2018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D0B3ED9-D61A-4271-8E59-5B4A408CAD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8A8D51-6808-4CAD-B77A-FA241DF213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B1C2DF-4A8C-476F-BBE6-5F9EA945B8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98598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1D7715-1504-41BA-8253-4C4ED5044E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6D93B9-49A2-46DD-A560-FB54149B82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3DA0AE-BF0B-4823-902B-F219DEF02A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3D8FBE-8C4D-4CFC-A494-44323EEA8FB6}" type="datetimeFigureOut">
              <a:rPr lang="en-US" smtClean="0"/>
              <a:t>11/19/2018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F1E47C-CBB5-4ECD-B315-A9F7E318C1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9FA1D0-DF46-4FA7-8B1E-10E1296951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B1C2DF-4A8C-476F-BBE6-5F9EA945B8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85310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F2A231-0B44-446B-98C7-81F37A39A6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C5B84E4-FD99-45BB-84A5-D35B14DCA26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6CB78C9-EF38-4A9E-8A6D-D002DCAE70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3D8FBE-8C4D-4CFC-A494-44323EEA8FB6}" type="datetimeFigureOut">
              <a:rPr lang="en-US" smtClean="0"/>
              <a:t>11/19/2018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DCAD024-1EE3-4879-8AA9-27E0BF895B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4403647-1128-4678-8974-6C5DAF0949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B1C2DF-4A8C-476F-BBE6-5F9EA945B8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17325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4EC73E-26AF-40B0-A97D-E7A809F951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39C046-8996-43B1-AEC1-C391D64FEB1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91AC044-C24F-4AFC-A149-42D21320A32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F66ADB9-7827-4803-9328-23D6F1AED4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3D8FBE-8C4D-4CFC-A494-44323EEA8FB6}" type="datetimeFigureOut">
              <a:rPr lang="en-US" smtClean="0"/>
              <a:t>11/19/2018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0CCEFC1-E3EA-41BE-A174-116FE2AFFD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69A770C-8C42-4A3B-B90E-C22CE9CF05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B1C2DF-4A8C-476F-BBE6-5F9EA945B8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96638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3A5F2D-153B-4927-B1DE-7B6BDB3D30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18447D0-FBBF-4F26-A737-BD8D9D32BD3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6D0E5DE-A207-416C-B1E3-2C090B0BB26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88EAF13-73E9-4F5C-9BC4-88EA6C128D9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5EE26EC-E0B9-41D3-B0EF-CBB177D41EC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E511901-9A70-494A-8E44-652A9E740E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3D8FBE-8C4D-4CFC-A494-44323EEA8FB6}" type="datetimeFigureOut">
              <a:rPr lang="en-US" smtClean="0"/>
              <a:t>11/19/2018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3B7EB8E-D119-4AF0-9635-9467A3F52F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2D80748-1414-4DCD-8A8E-124A20DC87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B1C2DF-4A8C-476F-BBE6-5F9EA945B8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48782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CF5D2B-2727-4B78-A1CA-DF157B371A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6143DD5-AA1D-4AD3-81C3-1DBADC7953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3D8FBE-8C4D-4CFC-A494-44323EEA8FB6}" type="datetimeFigureOut">
              <a:rPr lang="en-US" smtClean="0"/>
              <a:t>11/19/2018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46D544E-FC7A-4CDC-A80E-4BB64EA8C0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C9393EF-2814-4907-82B2-2922BEA5A0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B1C2DF-4A8C-476F-BBE6-5F9EA945B8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86352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B6838E4-696C-473D-BAD9-4602F87EBE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3D8FBE-8C4D-4CFC-A494-44323EEA8FB6}" type="datetimeFigureOut">
              <a:rPr lang="en-US" smtClean="0"/>
              <a:t>11/19/2018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A223D56-230B-4347-B069-5207BC2DD7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F391CD9-4611-4EF3-9E42-C15D644BFD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B1C2DF-4A8C-476F-BBE6-5F9EA945B8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50670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EBC84B-E102-4E91-A0EB-612CADB4DA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1A8B26-E969-4479-A46F-AFC9CCC4C5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2CB710E-03A0-4C4B-A199-A2FDA85CE33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52F5992-D667-437F-B19F-D542D663F5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3D8FBE-8C4D-4CFC-A494-44323EEA8FB6}" type="datetimeFigureOut">
              <a:rPr lang="en-US" smtClean="0"/>
              <a:t>11/19/2018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DAAAEC8-7C67-4E18-B093-3600D8CBED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0DCAE59-5619-4131-95B4-AF12D28115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B1C2DF-4A8C-476F-BBE6-5F9EA945B8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54346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C90CC4-B650-46FB-91D6-FC3DFE5481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5F611FC-1D68-48BB-A20A-83A7D251986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095398C-7DEB-402C-88E5-A1CA8244141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04DDD94-3EB8-4B30-A66B-21092CE088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3D8FBE-8C4D-4CFC-A494-44323EEA8FB6}" type="datetimeFigureOut">
              <a:rPr lang="en-US" smtClean="0"/>
              <a:t>11/19/2018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EA6AC79-A78A-4414-B90E-B9497E4C4B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677FD4D-7893-4FC1-B13A-0E700CBC53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B1C2DF-4A8C-476F-BBE6-5F9EA945B8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99287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AF48C3C-D0A6-43EC-BE2D-44368D9F3B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213742B-758E-45FA-AFA9-80248688C0E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A0CE2D-21EE-44AD-8AF7-E2B49751707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3D8FBE-8C4D-4CFC-A494-44323EEA8FB6}" type="datetimeFigureOut">
              <a:rPr lang="en-US" smtClean="0"/>
              <a:t>11/19/2018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2213206-F82D-4155-9CB9-6126342AF4D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5A88652-E4F4-4552-96DB-689AFE246CC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B1C2DF-4A8C-476F-BBE6-5F9EA945B8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34010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C56EA9-64CF-463E-BE71-00BDEFDC544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40110" y="157629"/>
            <a:ext cx="9144000" cy="1511780"/>
          </a:xfrm>
        </p:spPr>
        <p:txBody>
          <a:bodyPr>
            <a:normAutofit/>
          </a:bodyPr>
          <a:lstStyle/>
          <a:p>
            <a:r>
              <a:rPr lang="en-US" sz="8800" b="1" dirty="0"/>
              <a:t>WELCOME!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9B9663E-8C18-4B6E-95C4-4B543DA9E4C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35560" y="1555123"/>
            <a:ext cx="10888910" cy="1655762"/>
          </a:xfrm>
        </p:spPr>
        <p:txBody>
          <a:bodyPr>
            <a:noAutofit/>
          </a:bodyPr>
          <a:lstStyle/>
          <a:p>
            <a:pPr>
              <a:spcAft>
                <a:spcPts val="1200"/>
              </a:spcAft>
            </a:pPr>
            <a:r>
              <a:rPr lang="en-US" sz="4800" b="1" dirty="0"/>
              <a:t>Frank P. Moolin Project Management Seminar</a:t>
            </a:r>
          </a:p>
          <a:p>
            <a:pPr>
              <a:spcAft>
                <a:spcPts val="1200"/>
              </a:spcAft>
            </a:pPr>
            <a:r>
              <a:rPr lang="en-US" sz="4800" b="1" u="sng" dirty="0"/>
              <a:t>Rural and Arctic Construction in Alaska: Lessons Learned and Future Challenges</a:t>
            </a:r>
          </a:p>
          <a:p>
            <a:r>
              <a:rPr lang="en-US" sz="4800" b="1" dirty="0"/>
              <a:t>Anchorage</a:t>
            </a:r>
          </a:p>
          <a:p>
            <a:r>
              <a:rPr lang="en-US" sz="4800" b="1" dirty="0"/>
              <a:t>November 21, 2018</a:t>
            </a:r>
          </a:p>
        </p:txBody>
      </p:sp>
    </p:spTree>
    <p:extLst>
      <p:ext uri="{BB962C8B-B14F-4D97-AF65-F5344CB8AC3E}">
        <p14:creationId xmlns:p14="http://schemas.microsoft.com/office/powerpoint/2010/main" val="8760942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6A54DE-5FAD-4D41-B248-D1DDC782A9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4325"/>
          </a:xfrm>
        </p:spPr>
        <p:txBody>
          <a:bodyPr>
            <a:normAutofit fontScale="90000"/>
          </a:bodyPr>
          <a:lstStyle/>
          <a:p>
            <a:br>
              <a:rPr lang="en-US" dirty="0"/>
            </a:br>
            <a:r>
              <a:rPr lang="en-US" dirty="0"/>
              <a:t> 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78D939-56EF-4AE8-B75D-1E559C6AD1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05312" y="159390"/>
            <a:ext cx="10515600" cy="6698609"/>
          </a:xfrm>
        </p:spPr>
        <p:txBody>
          <a:bodyPr>
            <a:normAutofit/>
          </a:bodyPr>
          <a:lstStyle/>
          <a:p>
            <a:r>
              <a:rPr lang="en-US" b="1" dirty="0"/>
              <a:t>Thanks for being here!</a:t>
            </a:r>
          </a:p>
          <a:p>
            <a:r>
              <a:rPr lang="en-US" b="1" dirty="0"/>
              <a:t>Safety briefing</a:t>
            </a:r>
          </a:p>
          <a:p>
            <a:r>
              <a:rPr lang="en-US" b="1" dirty="0"/>
              <a:t>Acknowledgements</a:t>
            </a:r>
          </a:p>
          <a:p>
            <a:pPr lvl="1"/>
            <a:r>
              <a:rPr lang="en-US" b="1" dirty="0"/>
              <a:t>Co-managers</a:t>
            </a:r>
          </a:p>
          <a:p>
            <a:pPr lvl="2"/>
            <a:r>
              <a:rPr lang="en-US" b="1" dirty="0"/>
              <a:t>ASPE</a:t>
            </a:r>
          </a:p>
          <a:p>
            <a:pPr lvl="2"/>
            <a:r>
              <a:rPr lang="en-US" b="1" dirty="0"/>
              <a:t>UAF </a:t>
            </a:r>
            <a:r>
              <a:rPr lang="en-US" b="1" dirty="0" err="1"/>
              <a:t>CEM</a:t>
            </a:r>
            <a:endParaRPr lang="en-US" b="1" dirty="0"/>
          </a:p>
          <a:p>
            <a:pPr lvl="1"/>
            <a:r>
              <a:rPr lang="en-US" b="1" dirty="0"/>
              <a:t>Sponsors</a:t>
            </a:r>
          </a:p>
          <a:p>
            <a:pPr lvl="2"/>
            <a:r>
              <a:rPr lang="en-US" b="1" dirty="0"/>
              <a:t>AGC</a:t>
            </a:r>
          </a:p>
          <a:p>
            <a:pPr lvl="2"/>
            <a:r>
              <a:rPr lang="en-US" b="1" dirty="0"/>
              <a:t>Alyeska</a:t>
            </a:r>
          </a:p>
          <a:p>
            <a:pPr lvl="2"/>
            <a:r>
              <a:rPr lang="en-US" b="1" dirty="0"/>
              <a:t>ASCE</a:t>
            </a:r>
          </a:p>
          <a:p>
            <a:pPr lvl="2"/>
            <a:r>
              <a:rPr lang="en-US" b="1" dirty="0" err="1"/>
              <a:t>CCHRC</a:t>
            </a:r>
            <a:endParaRPr lang="en-US" b="1" dirty="0"/>
          </a:p>
          <a:p>
            <a:pPr lvl="2"/>
            <a:r>
              <a:rPr lang="en-US" b="1" dirty="0"/>
              <a:t>ITE</a:t>
            </a:r>
          </a:p>
          <a:p>
            <a:pPr lvl="1"/>
            <a:r>
              <a:rPr lang="en-US" b="1" dirty="0"/>
              <a:t>BP Energy Center</a:t>
            </a:r>
          </a:p>
          <a:p>
            <a:r>
              <a:rPr lang="en-US" b="1" dirty="0"/>
              <a:t>Speakers – PP slides to laptop</a:t>
            </a:r>
          </a:p>
          <a:p>
            <a:r>
              <a:rPr lang="en-US" b="1" dirty="0"/>
              <a:t>Evaluation &amp; certificates at end of afternoon</a:t>
            </a:r>
          </a:p>
          <a:p>
            <a:r>
              <a:rPr lang="en-US" b="1" dirty="0"/>
              <a:t>Quick agenda review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43293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</TotalTime>
  <Words>63</Words>
  <Application>Microsoft Office PowerPoint</Application>
  <PresentationFormat>Widescreen</PresentationFormat>
  <Paragraphs>22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WELCOME!</vt:lpstr>
      <vt:lpstr> 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WELCOME!</dc:title>
  <dc:creator>Larry Bennett</dc:creator>
  <cp:lastModifiedBy>Larry Bennett</cp:lastModifiedBy>
  <cp:revision>5</cp:revision>
  <dcterms:created xsi:type="dcterms:W3CDTF">2018-11-19T21:55:26Z</dcterms:created>
  <dcterms:modified xsi:type="dcterms:W3CDTF">2018-11-19T22:21:31Z</dcterms:modified>
</cp:coreProperties>
</file>